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4" r:id="rId5"/>
    <p:sldId id="258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CA1A-4AF3-D8FD-2978-9CE0BAAD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C1B23-61EE-FFC5-D60A-EE642CE31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00736-54DD-6889-CC07-0390253D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F9206-553B-128F-50F1-6FD07F5D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64AFA-0745-1875-C699-2908B5E3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7A6F-C978-BB92-7119-3B0A21FD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92C9B-4BEA-5572-39D4-57986893E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61D7-15DD-F77A-471A-72F43087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0558-61B6-024E-1E65-9EEB4D99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76B89-389C-8641-EF26-0B5CE723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3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49AF8-ADE5-D442-E6A0-1DA5A1E2C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D05BE-6401-0AF7-E5F1-6255D0395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97E6-FDCC-0D38-5FEA-43389B3F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C101C-8B67-AD97-45E1-950410AE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DAC62-E9AC-494F-1072-3296312F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6B5C-0E88-A762-3F6E-AAF4AD0D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6E460-64CB-4254-7518-B88FE0CAF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0DFB-505C-9BDD-457F-705FDC1C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10140-DE30-4168-676A-1B80D27F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A094F-6C95-F2B7-FB4B-A92AAF75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5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319C-3E33-1C4B-0CF8-FF9EAEF6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F07C-92F1-1911-6148-0B6ABE71A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EE7AD-404D-533A-BFC3-5EF3752D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7A005-EC1B-490A-AC85-35EBF457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A57F9-42A6-DBF8-9B32-8BA7659E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5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E53E-7383-938D-0A0D-E9378938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21BF4-2400-C493-F0ED-D530964E7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5424-F3B1-4425-E205-1FDBDC642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AB3DF-4621-A80F-65D2-88D5C68C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0E2B2-4C7F-D185-7EB2-231E4EA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84D8F-4322-D278-5F20-8DF1AF5F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7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98C9-7151-A70B-E1AB-FC03920C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C7B26-5307-EBC0-75EB-D7550EE38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9FEF7-C6A2-A510-DC0D-5349D0AD1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5829E-7A91-0847-AE79-E9079EC19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66BAC-EFA2-593A-7A8E-922B98D9A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8452E-04EA-F6F8-25A2-3CCA5C87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BFDFB8-A980-3F9B-B53C-8E3CD33F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8EBA4-CE4B-488F-CA29-23A73BF5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D51A-DF36-BD6A-9590-B071D80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EAF80-DC80-91C1-99D0-794004A6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71D0-47CA-ED70-5AF5-4480F855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1DC08-3BEB-5E77-7E8D-950C632E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4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BD4C2-82F2-BE5D-AF6E-0D12B7BA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DB8F7-2DAE-99EE-74C0-325825C2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CD49D-B33F-9493-8C05-7B46911F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7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159D-B22D-AEC1-964A-62B8E2E5A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17E1-4E38-F68E-C36B-2C9A35CCC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7C9A1-3A6A-7A18-7AF6-87EABC674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8FA3F-C591-BD70-B9BD-18287049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E8AF1-C751-036C-26CE-80B9FE53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00BB4-E3A8-C9C8-A54B-6C001D6A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3491-88BD-9045-135F-A2769098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ABC50-CAE1-139C-2624-D6B54089D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CAC97-AC82-D8FB-5B62-07B7A31CC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3D3CF-503F-2515-5ED4-0E318191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0880D-11F9-C20E-FC0A-9FF3775B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CE40B-DD89-9F61-7411-F0B6E18C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4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87B41-4FB3-4837-AF0A-D69294DA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67EF8-37B6-0A97-9B3D-4F3F41DA2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13D57-1A98-803A-3449-21AA15E36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DF851F-1230-4790-B65B-DD8586C891F9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957C4-20B5-AE47-61EB-85831D82D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65000-504A-AEB3-67DB-CAFC74AFF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6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B17B-B96E-C125-3057-4459FE7C0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BD498-47FD-2D91-1C75-B8CB089DD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6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2134-EA80-C349-7CAD-3689F7F5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 Experimentation and ML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40E844-3D0A-D27B-3F63-E311FAB45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77" y="1831180"/>
            <a:ext cx="9028203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FCEA-B2B8-BAFC-86F1-7551D8F8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Biomolecular Self-Assembly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B301E1-C44F-D498-C25F-E45522B03A9E}"/>
              </a:ext>
            </a:extLst>
          </p:cNvPr>
          <p:cNvGrpSpPr>
            <a:grpSpLocks noChangeAspect="1"/>
          </p:cNvGrpSpPr>
          <p:nvPr/>
        </p:nvGrpSpPr>
        <p:grpSpPr>
          <a:xfrm rot="200335">
            <a:off x="57005" y="3285427"/>
            <a:ext cx="3167953" cy="2049846"/>
            <a:chOff x="792692" y="1579227"/>
            <a:chExt cx="5512448" cy="3566869"/>
          </a:xfrm>
        </p:grpSpPr>
        <p:pic>
          <p:nvPicPr>
            <p:cNvPr id="5" name="Picture 4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18EDF7BC-6842-9228-5B94-A9DC3AE8C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2627381" flipV="1">
              <a:off x="792692" y="1667017"/>
              <a:ext cx="2550230" cy="786546"/>
            </a:xfrm>
            <a:prstGeom prst="rect">
              <a:avLst/>
            </a:prstGeom>
          </p:spPr>
        </p:pic>
        <p:pic>
          <p:nvPicPr>
            <p:cNvPr id="6" name="Picture 5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37BC4869-201F-ED28-9EAB-3768D700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8405751" flipV="1">
              <a:off x="940542" y="4359550"/>
              <a:ext cx="2550230" cy="786546"/>
            </a:xfrm>
            <a:prstGeom prst="rect">
              <a:avLst/>
            </a:prstGeom>
          </p:spPr>
        </p:pic>
        <p:pic>
          <p:nvPicPr>
            <p:cNvPr id="7" name="Picture 6" descr="A blue and black round object with a black center&#10;&#10;AI-generated content may be incorrect.">
              <a:extLst>
                <a:ext uri="{FF2B5EF4-FFF2-40B4-BE49-F238E27FC236}">
                  <a16:creationId xmlns:a16="http://schemas.microsoft.com/office/drawing/2014/main" id="{314012C3-03CA-12E0-263C-5F6E111F0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0" t="15439" r="38381" b="38666"/>
            <a:stretch/>
          </p:blipFill>
          <p:spPr>
            <a:xfrm>
              <a:off x="2238751" y="1959191"/>
              <a:ext cx="2776740" cy="2722621"/>
            </a:xfrm>
            <a:prstGeom prst="rect">
              <a:avLst/>
            </a:prstGeom>
          </p:spPr>
        </p:pic>
        <p:pic>
          <p:nvPicPr>
            <p:cNvPr id="8" name="Picture 7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2C5A3D95-1DBA-8ECD-044E-02398D9B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129084" flipV="1">
              <a:off x="3628870" y="1579227"/>
              <a:ext cx="2550230" cy="786546"/>
            </a:xfrm>
            <a:prstGeom prst="rect">
              <a:avLst/>
            </a:prstGeom>
          </p:spPr>
        </p:pic>
        <p:pic>
          <p:nvPicPr>
            <p:cNvPr id="9" name="Picture 8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1EE6CC5B-9880-B6AD-D475-BF973D1C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93207" flipV="1">
              <a:off x="3754910" y="4131550"/>
              <a:ext cx="2550230" cy="78654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7A65CC4-A020-4EEF-C53A-279E23D22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92" y="2767969"/>
            <a:ext cx="5176795" cy="3041619"/>
          </a:xfrm>
          <a:prstGeom prst="rect">
            <a:avLst/>
          </a:prstGeom>
        </p:spPr>
      </p:pic>
      <p:pic>
        <p:nvPicPr>
          <p:cNvPr id="24" name="Picture 23" descr="A diagram of different types of cells&#10;&#10;AI-generated content may be incorrect.">
            <a:extLst>
              <a:ext uri="{FF2B5EF4-FFF2-40B4-BE49-F238E27FC236}">
                <a16:creationId xmlns:a16="http://schemas.microsoft.com/office/drawing/2014/main" id="{6C127633-314B-F20A-B3DF-288494D39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078" y="2518518"/>
            <a:ext cx="3248684" cy="324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1E249-F614-AF4F-0161-9072849E2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BDCD-81B9-C77F-5C37-2F968767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Biomolecular Self-Assembly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5708EA-1C7B-F1DB-F37F-AE50EE1FFCDF}"/>
              </a:ext>
            </a:extLst>
          </p:cNvPr>
          <p:cNvGrpSpPr>
            <a:grpSpLocks noChangeAspect="1"/>
          </p:cNvGrpSpPr>
          <p:nvPr/>
        </p:nvGrpSpPr>
        <p:grpSpPr>
          <a:xfrm rot="200335">
            <a:off x="445013" y="2724337"/>
            <a:ext cx="3672598" cy="2376380"/>
            <a:chOff x="792692" y="1579227"/>
            <a:chExt cx="5512448" cy="3566869"/>
          </a:xfrm>
        </p:grpSpPr>
        <p:pic>
          <p:nvPicPr>
            <p:cNvPr id="5" name="Picture 4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3107A044-E802-DE13-DE44-6AD0F4AF5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2627381" flipV="1">
              <a:off x="792692" y="1667017"/>
              <a:ext cx="2550230" cy="786546"/>
            </a:xfrm>
            <a:prstGeom prst="rect">
              <a:avLst/>
            </a:prstGeom>
          </p:spPr>
        </p:pic>
        <p:pic>
          <p:nvPicPr>
            <p:cNvPr id="6" name="Picture 5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B8BE0723-467C-DAA7-E4BA-01AB58A98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8405751" flipV="1">
              <a:off x="940542" y="4359550"/>
              <a:ext cx="2550230" cy="786546"/>
            </a:xfrm>
            <a:prstGeom prst="rect">
              <a:avLst/>
            </a:prstGeom>
          </p:spPr>
        </p:pic>
        <p:pic>
          <p:nvPicPr>
            <p:cNvPr id="7" name="Picture 6" descr="A blue and black round object with a black center&#10;&#10;AI-generated content may be incorrect.">
              <a:extLst>
                <a:ext uri="{FF2B5EF4-FFF2-40B4-BE49-F238E27FC236}">
                  <a16:creationId xmlns:a16="http://schemas.microsoft.com/office/drawing/2014/main" id="{4224F321-851A-5167-EE24-C67B6C326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0" t="15439" r="38381" b="38666"/>
            <a:stretch/>
          </p:blipFill>
          <p:spPr>
            <a:xfrm>
              <a:off x="2238751" y="1959191"/>
              <a:ext cx="2776740" cy="2722621"/>
            </a:xfrm>
            <a:prstGeom prst="rect">
              <a:avLst/>
            </a:prstGeom>
          </p:spPr>
        </p:pic>
        <p:pic>
          <p:nvPicPr>
            <p:cNvPr id="8" name="Picture 7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9BD9A391-C7CF-DE2B-9A61-961995B5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129084" flipV="1">
              <a:off x="3628870" y="1579227"/>
              <a:ext cx="2550230" cy="786546"/>
            </a:xfrm>
            <a:prstGeom prst="rect">
              <a:avLst/>
            </a:prstGeom>
          </p:spPr>
        </p:pic>
        <p:pic>
          <p:nvPicPr>
            <p:cNvPr id="9" name="Picture 8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3C77F765-4252-1432-12C6-94185D578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93207" flipV="1">
              <a:off x="3754910" y="4131550"/>
              <a:ext cx="2550230" cy="786546"/>
            </a:xfrm>
            <a:prstGeom prst="rect">
              <a:avLst/>
            </a:prstGeom>
          </p:spPr>
        </p:pic>
      </p:grpSp>
      <p:pic>
        <p:nvPicPr>
          <p:cNvPr id="24" name="Picture 23" descr="A diagram of different types of cells&#10;&#10;AI-generated content may be incorrect.">
            <a:extLst>
              <a:ext uri="{FF2B5EF4-FFF2-40B4-BE49-F238E27FC236}">
                <a16:creationId xmlns:a16="http://schemas.microsoft.com/office/drawing/2014/main" id="{00A377D8-4E7B-344A-5FD2-68DBFC2AA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498" y="2298568"/>
            <a:ext cx="3248684" cy="3248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D1885B-1D1A-A054-FF9D-154B38A10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844" y="2141038"/>
            <a:ext cx="2543914" cy="35429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C0325A-688B-51C8-6879-D926BEDC5CA1}"/>
              </a:ext>
            </a:extLst>
          </p:cNvPr>
          <p:cNvSpPr/>
          <p:nvPr/>
        </p:nvSpPr>
        <p:spPr>
          <a:xfrm>
            <a:off x="4442460" y="1935480"/>
            <a:ext cx="2811780" cy="32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FE041-EBC2-5A85-BE03-D7F6871D0404}"/>
              </a:ext>
            </a:extLst>
          </p:cNvPr>
          <p:cNvSpPr/>
          <p:nvPr/>
        </p:nvSpPr>
        <p:spPr>
          <a:xfrm>
            <a:off x="4602480" y="2203056"/>
            <a:ext cx="432828" cy="517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693091-4B16-5EB6-7335-618965104B00}"/>
              </a:ext>
            </a:extLst>
          </p:cNvPr>
          <p:cNvSpPr/>
          <p:nvPr/>
        </p:nvSpPr>
        <p:spPr>
          <a:xfrm>
            <a:off x="4362178" y="2720338"/>
            <a:ext cx="432828" cy="266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21E5-AC00-9267-3783-884C0B47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Simulations </a:t>
            </a:r>
          </a:p>
        </p:txBody>
      </p:sp>
      <p:pic>
        <p:nvPicPr>
          <p:cNvPr id="5" name="Picture 4" descr="A graph of a cube and a cube with numbers&#10;&#10;AI-generated content may be incorrect.">
            <a:extLst>
              <a:ext uri="{FF2B5EF4-FFF2-40B4-BE49-F238E27FC236}">
                <a16:creationId xmlns:a16="http://schemas.microsoft.com/office/drawing/2014/main" id="{5F17476D-798F-0625-3D78-1A495493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4" y="1840705"/>
            <a:ext cx="8677275" cy="36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7CB2-742A-FEC1-4C22-66E6F2C9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1" y="3640"/>
            <a:ext cx="10515600" cy="820261"/>
          </a:xfrm>
        </p:spPr>
        <p:txBody>
          <a:bodyPr/>
          <a:lstStyle/>
          <a:p>
            <a:r>
              <a:rPr lang="en-US" dirty="0"/>
              <a:t>SAXS and SANS P1</a:t>
            </a:r>
          </a:p>
        </p:txBody>
      </p:sp>
      <p:pic>
        <p:nvPicPr>
          <p:cNvPr id="8" name="Picture 7" descr="A large machine in a factory&#10;&#10;AI-generated content may be incorrect.">
            <a:extLst>
              <a:ext uri="{FF2B5EF4-FFF2-40B4-BE49-F238E27FC236}">
                <a16:creationId xmlns:a16="http://schemas.microsoft.com/office/drawing/2014/main" id="{9F12D48B-3311-B0DF-9565-C665BEB6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21" b="17797"/>
          <a:stretch/>
        </p:blipFill>
        <p:spPr>
          <a:xfrm>
            <a:off x="279034" y="1585204"/>
            <a:ext cx="4220395" cy="1870115"/>
          </a:xfrm>
          <a:prstGeom prst="rect">
            <a:avLst/>
          </a:prstGeom>
        </p:spPr>
      </p:pic>
      <p:pic>
        <p:nvPicPr>
          <p:cNvPr id="10" name="Picture 9" descr="A computer monitor and a large silver cylinder&#10;&#10;AI-generated content may be incorrect.">
            <a:extLst>
              <a:ext uri="{FF2B5EF4-FFF2-40B4-BE49-F238E27FC236}">
                <a16:creationId xmlns:a16="http://schemas.microsoft.com/office/drawing/2014/main" id="{098D1A55-89B0-15A1-69C5-634B8486B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3" b="8350"/>
          <a:stretch>
            <a:fillRect/>
          </a:stretch>
        </p:blipFill>
        <p:spPr>
          <a:xfrm>
            <a:off x="279035" y="3916621"/>
            <a:ext cx="4220394" cy="2244402"/>
          </a:xfrm>
          <a:prstGeom prst="rect">
            <a:avLst/>
          </a:prstGeom>
        </p:spPr>
      </p:pic>
      <p:pic>
        <p:nvPicPr>
          <p:cNvPr id="12" name="Picture 11" descr="A machine with many wires&#10;&#10;AI-generated content may be incorrect.">
            <a:extLst>
              <a:ext uri="{FF2B5EF4-FFF2-40B4-BE49-F238E27FC236}">
                <a16:creationId xmlns:a16="http://schemas.microsoft.com/office/drawing/2014/main" id="{14E45359-E32F-D2F9-8158-2EDD284E0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93" y="1570690"/>
            <a:ext cx="3485638" cy="4647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BB904B-1EFF-38C8-8F8B-B4998DB29A70}"/>
              </a:ext>
            </a:extLst>
          </p:cNvPr>
          <p:cNvSpPr txBox="1"/>
          <p:nvPr/>
        </p:nvSpPr>
        <p:spPr>
          <a:xfrm>
            <a:off x="1314234" y="1180756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SANS at ORNL, USA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30A26-26B0-7BC5-A5FC-CA1A1911F122}"/>
              </a:ext>
            </a:extLst>
          </p:cNvPr>
          <p:cNvSpPr txBox="1"/>
          <p:nvPr/>
        </p:nvSpPr>
        <p:spPr>
          <a:xfrm>
            <a:off x="939586" y="3576350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Bio-SAXS at DESY, Germany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2E08-0FDF-3702-76B1-11E152652C62}"/>
              </a:ext>
            </a:extLst>
          </p:cNvPr>
          <p:cNvSpPr txBox="1"/>
          <p:nvPr/>
        </p:nvSpPr>
        <p:spPr>
          <a:xfrm>
            <a:off x="5337887" y="1183896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USAXS at APS, USA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5DADDC-1989-E1A4-59DB-67CB1F24B925}"/>
              </a:ext>
            </a:extLst>
          </p:cNvPr>
          <p:cNvGrpSpPr/>
          <p:nvPr/>
        </p:nvGrpSpPr>
        <p:grpSpPr>
          <a:xfrm>
            <a:off x="8238223" y="1183896"/>
            <a:ext cx="4201886" cy="5034310"/>
            <a:chOff x="7990114" y="1183896"/>
            <a:chExt cx="4201886" cy="50343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07777D-2E27-21FE-6E6F-057784AB52C7}"/>
                </a:ext>
              </a:extLst>
            </p:cNvPr>
            <p:cNvGrpSpPr/>
            <p:nvPr/>
          </p:nvGrpSpPr>
          <p:grpSpPr>
            <a:xfrm>
              <a:off x="8352738" y="1553228"/>
              <a:ext cx="2981143" cy="4664978"/>
              <a:chOff x="8352738" y="1553228"/>
              <a:chExt cx="2981143" cy="4664978"/>
            </a:xfrm>
          </p:grpSpPr>
          <p:pic>
            <p:nvPicPr>
              <p:cNvPr id="17" name="Picture 16" descr="A machine in a factory&#10;&#10;AI-generated content may be incorrect.">
                <a:extLst>
                  <a:ext uri="{FF2B5EF4-FFF2-40B4-BE49-F238E27FC236}">
                    <a16:creationId xmlns:a16="http://schemas.microsoft.com/office/drawing/2014/main" id="{1C372DE4-BA56-43D7-A45D-2D29AC9C7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51" b="25609"/>
              <a:stretch>
                <a:fillRect/>
              </a:stretch>
            </p:blipFill>
            <p:spPr>
              <a:xfrm>
                <a:off x="8352738" y="2792199"/>
                <a:ext cx="2981143" cy="3426007"/>
              </a:xfrm>
              <a:prstGeom prst="rect">
                <a:avLst/>
              </a:prstGeom>
            </p:spPr>
          </p:pic>
          <p:pic>
            <p:nvPicPr>
              <p:cNvPr id="19" name="Picture 18" descr="A group of computer monitors&#10;&#10;AI-generated content may be incorrect.">
                <a:extLst>
                  <a:ext uri="{FF2B5EF4-FFF2-40B4-BE49-F238E27FC236}">
                    <a16:creationId xmlns:a16="http://schemas.microsoft.com/office/drawing/2014/main" id="{1B2C97C3-F1B2-5081-96C2-10049504C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16" t="19606" b="38152"/>
              <a:stretch>
                <a:fillRect/>
              </a:stretch>
            </p:blipFill>
            <p:spPr>
              <a:xfrm>
                <a:off x="8439926" y="1553228"/>
                <a:ext cx="2837734" cy="1843796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4F2D5B-AAB4-D9B1-9E0E-8BF44C49101A}"/>
                </a:ext>
              </a:extLst>
            </p:cNvPr>
            <p:cNvSpPr txBox="1"/>
            <p:nvPr/>
          </p:nvSpPr>
          <p:spPr>
            <a:xfrm>
              <a:off x="7990114" y="1183896"/>
              <a:ext cx="4201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Protein Crystallography, ESRF, France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23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70BE-5024-048E-DBC5-21BD87C7B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59A9-E82A-DC5F-1541-8150494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SAXS and SANS P2</a:t>
            </a:r>
          </a:p>
        </p:txBody>
      </p:sp>
      <p:pic>
        <p:nvPicPr>
          <p:cNvPr id="7" name="Picture 6" descr="A graph of colored lines&#10;&#10;AI-generated content may be incorrect.">
            <a:extLst>
              <a:ext uri="{FF2B5EF4-FFF2-40B4-BE49-F238E27FC236}">
                <a16:creationId xmlns:a16="http://schemas.microsoft.com/office/drawing/2014/main" id="{3BA39C9A-8604-A2AC-0400-56BB9506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08" y="2325534"/>
            <a:ext cx="3371088" cy="2924504"/>
          </a:xfrm>
          <a:prstGeom prst="rect">
            <a:avLst/>
          </a:prstGeom>
        </p:spPr>
      </p:pic>
      <p:pic>
        <p:nvPicPr>
          <p:cNvPr id="9" name="Picture 8" descr="A close-up of a molecule&#10;&#10;AI-generated content may be incorrect.">
            <a:extLst>
              <a:ext uri="{FF2B5EF4-FFF2-40B4-BE49-F238E27FC236}">
                <a16:creationId xmlns:a16="http://schemas.microsoft.com/office/drawing/2014/main" id="{D7D8A4B8-06B0-609A-FB7A-12483E22F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61" y="2292877"/>
            <a:ext cx="2937836" cy="28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306B4D-4329-8D69-F3D0-09E8A0AB9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1" y="1054894"/>
            <a:ext cx="3845719" cy="38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3477018-9386-58D3-DC3F-33BF90CA7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2"/>
          <a:stretch>
            <a:fillRect/>
          </a:stretch>
        </p:blipFill>
        <p:spPr bwMode="auto">
          <a:xfrm>
            <a:off x="6381750" y="1073944"/>
            <a:ext cx="2487365" cy="38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1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39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HT Experimentation and ML </vt:lpstr>
      <vt:lpstr>Biomolecular Self-Assembly</vt:lpstr>
      <vt:lpstr>Biomolecular Self-Assembly</vt:lpstr>
      <vt:lpstr>Computer Simulations </vt:lpstr>
      <vt:lpstr>SAXS and SANS P1</vt:lpstr>
      <vt:lpstr>SAXS and SANS P2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Huat Thart Chiang</dc:creator>
  <cp:lastModifiedBy>Huat Thart Chiang</cp:lastModifiedBy>
  <cp:revision>3</cp:revision>
  <dcterms:created xsi:type="dcterms:W3CDTF">2025-08-23T06:21:31Z</dcterms:created>
  <dcterms:modified xsi:type="dcterms:W3CDTF">2025-08-27T03:21:58Z</dcterms:modified>
</cp:coreProperties>
</file>